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9" r:id="rId3"/>
    <p:sldId id="258" r:id="rId4"/>
    <p:sldId id="264" r:id="rId5"/>
    <p:sldId id="265" r:id="rId6"/>
    <p:sldId id="260" r:id="rId7"/>
    <p:sldId id="263" r:id="rId8"/>
    <p:sldId id="262" r:id="rId9"/>
    <p:sldId id="266" r:id="rId10"/>
    <p:sldId id="261" r:id="rId1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12" autoAdjust="0"/>
    <p:restoredTop sz="94660"/>
  </p:normalViewPr>
  <p:slideViewPr>
    <p:cSldViewPr>
      <p:cViewPr varScale="1">
        <p:scale>
          <a:sx n="74" d="100"/>
          <a:sy n="74" d="100"/>
        </p:scale>
        <p:origin x="-1320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jfif>
</file>

<file path=ppt/media/image3.jpeg>
</file>

<file path=ppt/media/image4.jfif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53495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8255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450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2086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871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68740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640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3697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9497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17087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992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22EA08-CC76-4A32-9B14-706DDD28FA4D}" type="datetimeFigureOut">
              <a:rPr lang="en-US" smtClean="0"/>
              <a:t>4/22/2019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13E31A-7A54-4CEF-9FDF-C733E8B2EF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8258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ua4Q7zYlaX8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f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f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Happiness at Work Survey (FirstJoy)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6200"/>
            <a:ext cx="9144000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25705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990600" y="762000"/>
            <a:ext cx="6019800" cy="4953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dirty="0" err="1" smtClean="0">
                <a:latin typeface="Berlin Sans FB Demi" pitchFamily="34" charset="0"/>
              </a:rPr>
              <a:t>Refrences</a:t>
            </a:r>
            <a:r>
              <a:rPr lang="en-US" sz="6000" dirty="0" smtClean="0">
                <a:latin typeface="Berlin Sans FB Demi" pitchFamily="34" charset="0"/>
              </a:rPr>
              <a:t> :</a:t>
            </a:r>
          </a:p>
          <a:p>
            <a:pPr algn="ctr"/>
            <a:r>
              <a:rPr lang="en-US" sz="3200" dirty="0" smtClean="0">
                <a:latin typeface="Berlin Sans FB Demi" pitchFamily="34" charset="0"/>
              </a:rPr>
              <a:t>Gal </a:t>
            </a:r>
            <a:r>
              <a:rPr lang="en-US" sz="3200" dirty="0" err="1" smtClean="0">
                <a:latin typeface="Berlin Sans FB Demi" pitchFamily="34" charset="0"/>
              </a:rPr>
              <a:t>resarch</a:t>
            </a:r>
            <a:r>
              <a:rPr lang="en-US" sz="3200" dirty="0" smtClean="0">
                <a:latin typeface="Berlin Sans FB Demi" pitchFamily="34" charset="0"/>
              </a:rPr>
              <a:t>.</a:t>
            </a:r>
          </a:p>
          <a:p>
            <a:pPr algn="ctr"/>
            <a:r>
              <a:rPr lang="en-US" sz="3200" dirty="0" smtClean="0">
                <a:latin typeface="Berlin Sans FB Demi" pitchFamily="34" charset="0"/>
              </a:rPr>
              <a:t>American work place.</a:t>
            </a:r>
          </a:p>
          <a:p>
            <a:pPr algn="ctr"/>
            <a:r>
              <a:rPr lang="en-US" sz="3200" dirty="0" smtClean="0">
                <a:latin typeface="Berlin Sans FB Demi" pitchFamily="34" charset="0"/>
              </a:rPr>
              <a:t>Canadian center.</a:t>
            </a:r>
          </a:p>
          <a:p>
            <a:pPr algn="ctr"/>
            <a:r>
              <a:rPr lang="en-US" sz="3200" dirty="0" smtClean="0">
                <a:latin typeface="Berlin Sans FB Demi" pitchFamily="34" charset="0"/>
                <a:hlinkClick r:id="rId2"/>
              </a:rPr>
              <a:t>https://youtu.be/ua4Q7zYlaX8</a:t>
            </a:r>
            <a:r>
              <a:rPr lang="en-US" sz="3200" dirty="0" smtClean="0">
                <a:latin typeface="Berlin Sans FB Demi" pitchFamily="34" charset="0"/>
              </a:rPr>
              <a:t>.</a:t>
            </a:r>
          </a:p>
          <a:p>
            <a:pPr algn="ctr"/>
            <a:r>
              <a:rPr lang="en-US" sz="3200" smtClean="0">
                <a:latin typeface="Berlin Sans FB Demi" pitchFamily="34" charset="0"/>
              </a:rPr>
              <a:t>Wikipedia.</a:t>
            </a:r>
            <a:endParaRPr lang="en-US" sz="3200" dirty="0" smtClean="0">
              <a:latin typeface="Berlin Sans FB Dem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7908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271" y="474878"/>
            <a:ext cx="8116058" cy="5621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630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836"/>
            <a:ext cx="9144000" cy="5930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5168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52401"/>
            <a:ext cx="6781799" cy="617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3040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295400"/>
            <a:ext cx="8860663" cy="415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2893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487" y="1266825"/>
            <a:ext cx="8201025" cy="4324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6723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72" y="1066800"/>
            <a:ext cx="8998855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664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5-Point Star 1"/>
          <p:cNvSpPr/>
          <p:nvPr/>
        </p:nvSpPr>
        <p:spPr>
          <a:xfrm>
            <a:off x="1524000" y="303727"/>
            <a:ext cx="7696200" cy="6172200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5400" dirty="0" smtClean="0"/>
              <a:t>Any questions??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1174274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rt 1"/>
          <p:cNvSpPr/>
          <p:nvPr/>
        </p:nvSpPr>
        <p:spPr>
          <a:xfrm>
            <a:off x="381000" y="533400"/>
            <a:ext cx="8077200" cy="5791200"/>
          </a:xfrm>
          <a:prstGeom prst="heart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200" dirty="0" smtClean="0"/>
              <a:t>Thank you my great audience</a:t>
            </a:r>
            <a:endParaRPr lang="en-US" sz="7200" dirty="0"/>
          </a:p>
        </p:txBody>
      </p:sp>
    </p:spTree>
    <p:extLst>
      <p:ext uri="{BB962C8B-B14F-4D97-AF65-F5344CB8AC3E}">
        <p14:creationId xmlns:p14="http://schemas.microsoft.com/office/powerpoint/2010/main" val="1312114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26</Words>
  <Application>Microsoft Office PowerPoint</Application>
  <PresentationFormat>On-screen Show (4:3)</PresentationFormat>
  <Paragraphs>8</Paragraphs>
  <Slides>10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Windows User</dc:creator>
  <cp:lastModifiedBy>Windows User</cp:lastModifiedBy>
  <cp:revision>4</cp:revision>
  <dcterms:created xsi:type="dcterms:W3CDTF">2019-04-22T11:49:03Z</dcterms:created>
  <dcterms:modified xsi:type="dcterms:W3CDTF">2019-04-22T13:38:44Z</dcterms:modified>
</cp:coreProperties>
</file>

<file path=docProps/thumbnail.jpeg>
</file>